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7EA920E-BE18-4E85-8241-C770C95F38D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87B5B2-23CB-4362-8C86-184F7331C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920E-BE18-4E85-8241-C770C95F38D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B5B2-23CB-4362-8C86-184F7331C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920E-BE18-4E85-8241-C770C95F38D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B5B2-23CB-4362-8C86-184F7331C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920E-BE18-4E85-8241-C770C95F38D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B5B2-23CB-4362-8C86-184F7331C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920E-BE18-4E85-8241-C770C95F38D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B5B2-23CB-4362-8C86-184F7331C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920E-BE18-4E85-8241-C770C95F38D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B5B2-23CB-4362-8C86-184F7331C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EA920E-BE18-4E85-8241-C770C95F38D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87B5B2-23CB-4362-8C86-184F7331C5F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7EA920E-BE18-4E85-8241-C770C95F38D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87B5B2-23CB-4362-8C86-184F7331C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920E-BE18-4E85-8241-C770C95F38D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B5B2-23CB-4362-8C86-184F7331C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920E-BE18-4E85-8241-C770C95F38D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B5B2-23CB-4362-8C86-184F7331C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920E-BE18-4E85-8241-C770C95F38D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7B5B2-23CB-4362-8C86-184F7331C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7EA920E-BE18-4E85-8241-C770C95F38D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87B5B2-23CB-4362-8C86-184F7331C5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MOTION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UNDER CONSTANT ACCELERATION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>
                <a:latin typeface="Times New Roman" pitchFamily="18" charset="0"/>
                <a:cs typeface="Times New Roman" pitchFamily="18" charset="0"/>
              </a:rPr>
            </a:b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51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Displacement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displacement is ∆x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∆t.  We can rewrite this expression to obtain 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½(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)∆t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∆t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½a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∆t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9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elocity as a function of the displacement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also express the velocity as a function of the displacement.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∆x = ½(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)∆t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½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)/a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 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(v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xf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)/(2a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yields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xf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+ 2a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equations are the kinematic equations for motion in the x-direction with constant acceleration.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1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Constant Acceleration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Constant 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refers to motion where the speed increases by the same amount each second.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most notable and important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free fall.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object is thrown or dropped, it experiences a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constant 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due to gravity, which has a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value of approximately 10 meters per second squared.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8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Representation of constant acceleration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5" y="3582988"/>
            <a:ext cx="2762250" cy="1657350"/>
          </a:xfrm>
        </p:spPr>
      </p:pic>
    </p:spTree>
    <p:extLst>
      <p:ext uri="{BB962C8B-B14F-4D97-AF65-F5344CB8AC3E}">
        <p14:creationId xmlns:p14="http://schemas.microsoft.com/office/powerpoint/2010/main" val="61172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constant acceleration 0?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means there is no change in velocity i.e. body is moving with same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velocity 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constant 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means velocity of a body increases or decreases with same rate i.e. by same amount in same time.. so, zero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constant 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are not same…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67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Motion with constant acceleration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Motion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constant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occurs in everyday life whenever an object is dropped: the object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moves downward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constant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the influence of gravity.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1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the equation for motion with constant acceleration?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equation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𝒗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/>
                            <a:cs typeface="Times New Roman" pitchFamily="18" charset="0"/>
                          </a:rPr>
                          <m:t>𝒗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reflects the fact that when acceleration is constant, –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 is just the simple average of the initial and final 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velocities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 The acceleration is constant, with 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velocity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 increasing at a constant rate.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887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41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happens at constant acceleration?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object will change its velocity by the same amount each second. This is referred to as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constant 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since the velocity is changing by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amount each second. An object with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constant 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should not be confused with an object with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velocity.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53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Kinematic equations for one-dimensional motion with constant acceleration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 consider one-dimensional motion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x-direction.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average acceleration equals the instantaneous acceleration.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</a:t>
            </a:r>
          </a:p>
          <a:p>
            <a:pPr marL="0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=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xf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)/(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obtain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xf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marL="0" indent="0" algn="ctr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xf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∆t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velocity versus time graph is a straight line. 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87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verage velocity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average velocity in a time interval ∆t therefore is just the sum of the final and the initial velocities divided by 2,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)/2.</a:t>
            </a:r>
          </a:p>
        </p:txBody>
      </p:sp>
    </p:spTree>
    <p:extLst>
      <p:ext uri="{BB962C8B-B14F-4D97-AF65-F5344CB8AC3E}">
        <p14:creationId xmlns:p14="http://schemas.microsoft.com/office/powerpoint/2010/main" val="1205678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</TotalTime>
  <Words>116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       MOTION UNDER CONSTANT ACCELERATION </vt:lpstr>
      <vt:lpstr>Constant Acceleration</vt:lpstr>
      <vt:lpstr>Representation of constant acceleration</vt:lpstr>
      <vt:lpstr> Is constant acceleration 0? </vt:lpstr>
      <vt:lpstr>Motion with constant acceleration</vt:lpstr>
      <vt:lpstr> What is the equation for motion with constant acceleration? </vt:lpstr>
      <vt:lpstr> What happens at constant acceleration? </vt:lpstr>
      <vt:lpstr> Kinematic equations for one-dimensional motion with constant acceleration </vt:lpstr>
      <vt:lpstr>Average velocity</vt:lpstr>
      <vt:lpstr> Displacement </vt:lpstr>
      <vt:lpstr> Velocity as a function of the displacement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MOTION UNDER CONSTANT ACCELERATION </dc:title>
  <dc:creator>Usman Butt</dc:creator>
  <cp:lastModifiedBy>Usman Butt</cp:lastModifiedBy>
  <cp:revision>8</cp:revision>
  <dcterms:created xsi:type="dcterms:W3CDTF">2020-08-13T22:51:36Z</dcterms:created>
  <dcterms:modified xsi:type="dcterms:W3CDTF">2020-08-14T17:58:26Z</dcterms:modified>
</cp:coreProperties>
</file>